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906000" cy="6858000" type="A4"/>
  <p:notesSz cx="6858000" cy="10059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364" y="-109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1D921-C8E7-408F-A3FA-AD82A901C4C2}" type="datetimeFigureOut">
              <a:rPr lang="en-GB" smtClean="0"/>
              <a:pPr/>
              <a:t>02/09/2011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72EAC-98DD-42F5-A05C-A10AB68CE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561631" y="2788704"/>
            <a:ext cx="6804798" cy="12805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181478" y="2788704"/>
            <a:ext cx="6804798" cy="12805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98675" y="2788705"/>
            <a:ext cx="6804798" cy="12805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578828" y="2788704"/>
            <a:ext cx="6804798" cy="12805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58981" y="2788704"/>
            <a:ext cx="6804798" cy="12805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339134" y="2788704"/>
            <a:ext cx="6804798" cy="12805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719289" y="2788704"/>
            <a:ext cx="6804798" cy="12805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0" y="188640"/>
            <a:ext cx="9924289" cy="5983267"/>
            <a:chOff x="0" y="260648"/>
            <a:chExt cx="9714416" cy="5856736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0" y="3192440"/>
              <a:ext cx="3247873" cy="29249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3226183" y="3192440"/>
              <a:ext cx="3247873" cy="29249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6466543" y="3192440"/>
              <a:ext cx="3247873" cy="29249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0" y="260648"/>
              <a:ext cx="3247873" cy="29249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3224808" y="260648"/>
              <a:ext cx="3247873" cy="29249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6465168" y="260648"/>
              <a:ext cx="3247873" cy="29249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756520" y="-1"/>
            <a:ext cx="7580856" cy="6858001"/>
            <a:chOff x="0" y="188640"/>
            <a:chExt cx="6613923" cy="598326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0" y="3183771"/>
              <a:ext cx="3318041" cy="2988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3295882" y="3183771"/>
              <a:ext cx="3318041" cy="2988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0" y="188640"/>
              <a:ext cx="3318041" cy="2988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 t="-1" r="1208"/>
            <a:stretch>
              <a:fillRect/>
            </a:stretch>
          </p:blipFill>
          <p:spPr bwMode="auto">
            <a:xfrm>
              <a:off x="3294478" y="188640"/>
              <a:ext cx="3318041" cy="2988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MESH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Richard</cp:lastModifiedBy>
  <cp:revision>3</cp:revision>
  <dcterms:created xsi:type="dcterms:W3CDTF">2011-03-04T11:46:43Z</dcterms:created>
  <dcterms:modified xsi:type="dcterms:W3CDTF">2011-09-02T12:40:28Z</dcterms:modified>
</cp:coreProperties>
</file>